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97" r:id="rId17"/>
    <p:sldId id="279" r:id="rId18"/>
    <p:sldId id="298" r:id="rId19"/>
    <p:sldId id="280" r:id="rId20"/>
    <p:sldId id="281" r:id="rId21"/>
    <p:sldId id="260" r:id="rId22"/>
    <p:sldId id="285" r:id="rId23"/>
    <p:sldId id="286" r:id="rId24"/>
    <p:sldId id="287" r:id="rId25"/>
    <p:sldId id="288" r:id="rId26"/>
    <p:sldId id="289" r:id="rId27"/>
    <p:sldId id="293" r:id="rId28"/>
    <p:sldId id="299" r:id="rId29"/>
    <p:sldId id="294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9" r:id="rId38"/>
    <p:sldId id="310" r:id="rId39"/>
    <p:sldId id="311" r:id="rId40"/>
    <p:sldId id="312" r:id="rId41"/>
    <p:sldId id="307" r:id="rId42"/>
    <p:sldId id="313" r:id="rId43"/>
    <p:sldId id="314" r:id="rId44"/>
    <p:sldId id="315" r:id="rId45"/>
    <p:sldId id="317" r:id="rId46"/>
    <p:sldId id="3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10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 don’t put 2 or 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history:</a:t>
            </a:r>
          </a:p>
          <a:p>
            <a:r>
              <a:rPr lang="en-US" dirty="0" err="1"/>
              <a:t>Rxjs</a:t>
            </a:r>
            <a:r>
              <a:rPr lang="en-US" dirty="0"/>
              <a:t> is more than 9 </a:t>
            </a:r>
            <a:r>
              <a:rPr lang="en-US" dirty="0" err="1"/>
              <a:t>yrs</a:t>
            </a:r>
            <a:r>
              <a:rPr lang="en-US" dirty="0"/>
              <a:t> old</a:t>
            </a:r>
            <a:br>
              <a:rPr lang="en-US" dirty="0"/>
            </a:br>
            <a:r>
              <a:rPr lang="en-US" dirty="0"/>
              <a:t>first release 2009 for .NET</a:t>
            </a:r>
          </a:p>
          <a:p>
            <a:r>
              <a:rPr lang="en-US" dirty="0"/>
              <a:t>Created by Matt </a:t>
            </a:r>
            <a:r>
              <a:rPr lang="en-US" dirty="0" err="1"/>
              <a:t>Podwysocki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part of an internal Microsoft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Java</a:t>
            </a:r>
            <a:br>
              <a:rPr lang="en-US" dirty="0"/>
            </a:br>
            <a:r>
              <a:rPr lang="en-US" dirty="0"/>
              <a:t>open source </a:t>
            </a:r>
            <a:r>
              <a:rPr lang="en-US" dirty="0" err="1"/>
              <a:t>github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94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users now</a:t>
            </a:r>
          </a:p>
          <a:p>
            <a:r>
              <a:rPr lang="en-US" dirty="0"/>
              <a:t>Community drive project spearheaded by contributors from Microsoft, Google and Netflix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465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171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18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003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74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1455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Cold observable</a:t>
            </a:r>
          </a:p>
          <a:p>
            <a:r>
              <a:rPr lang="en-US" dirty="0" err="1"/>
              <a:t>Async</a:t>
            </a:r>
            <a:r>
              <a:rPr lang="en-US" dirty="0"/>
              <a:t> process executed during subscribe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88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038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761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644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209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214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43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scan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4284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work with </a:t>
            </a:r>
            <a:r>
              <a:rPr lang="en-US" dirty="0" err="1"/>
              <a:t>async</a:t>
            </a:r>
            <a:r>
              <a:rPr lang="en-US" dirty="0"/>
              <a:t>, we work usually callbacks</a:t>
            </a:r>
          </a:p>
          <a:p>
            <a:r>
              <a:rPr lang="en-US" dirty="0"/>
              <a:t>Allow us to do something during or after an </a:t>
            </a:r>
            <a:r>
              <a:rPr lang="en-US" dirty="0" err="1"/>
              <a:t>async</a:t>
            </a:r>
            <a:r>
              <a:rPr lang="en-US" dirty="0"/>
              <a:t> event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2445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there’s one problem with callbacks</a:t>
            </a:r>
          </a:p>
          <a:p>
            <a:r>
              <a:rPr lang="en-US" dirty="0"/>
              <a:t>Whether we like it or not, we are sometimes forced to do this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388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after </a:t>
            </a:r>
            <a:r>
              <a:rPr lang="en-US" dirty="0" err="1"/>
              <a:t>async</a:t>
            </a:r>
            <a:r>
              <a:rPr lang="en-US" dirty="0"/>
              <a:t> operations</a:t>
            </a:r>
          </a:p>
          <a:p>
            <a:r>
              <a:rPr lang="en-US" dirty="0"/>
              <a:t>There’s got to be a better way, a more elegant way to handle </a:t>
            </a:r>
            <a:r>
              <a:rPr lang="en-US" dirty="0" err="1"/>
              <a:t>async</a:t>
            </a:r>
            <a:r>
              <a:rPr lang="en-US" dirty="0"/>
              <a:t> callback</a:t>
            </a:r>
            <a:r>
              <a:rPr lang="en-SG" dirty="0"/>
              <a:t>s</a:t>
            </a:r>
          </a:p>
          <a:p>
            <a:r>
              <a:rPr lang="en-US" dirty="0"/>
              <a:t>And the answer for that is called promises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8697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SG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object represents the eventual completion (or failure) of an asynchronous operation, and its resulting value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197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a promise</a:t>
            </a:r>
          </a:p>
          <a:p>
            <a:r>
              <a:rPr lang="en-US" dirty="0"/>
              <a:t>Cancel a promise</a:t>
            </a:r>
          </a:p>
          <a:p>
            <a:r>
              <a:rPr lang="en-US" dirty="0"/>
              <a:t>One promise multiple values?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144104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set of tools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allowing us to operate on sequences of data (usually asynchronous)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15222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>
                <a:solidFill>
                  <a:schemeClr val="accent2"/>
                </a:solidFill>
              </a:rPr>
              <a:t>JAVASCRIPT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E17DB-4BE0-413D-AAFB-1636DCDC5BE5}"/>
              </a:ext>
            </a:extLst>
          </p:cNvPr>
          <p:cNvSpPr txBox="1">
            <a:spLocks/>
          </p:cNvSpPr>
          <p:nvPr/>
        </p:nvSpPr>
        <p:spPr>
          <a:xfrm>
            <a:off x="5420868" y="2578135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.NET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8EB731-FCAC-4AAF-A1EA-E8839B822071}"/>
              </a:ext>
            </a:extLst>
          </p:cNvPr>
          <p:cNvSpPr txBox="1">
            <a:spLocks/>
          </p:cNvSpPr>
          <p:nvPr/>
        </p:nvSpPr>
        <p:spPr>
          <a:xfrm>
            <a:off x="5406112" y="3255477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JAVA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E96FB9-25E1-44C4-9B1F-BB358CAE521A}"/>
              </a:ext>
            </a:extLst>
          </p:cNvPr>
          <p:cNvSpPr txBox="1">
            <a:spLocks/>
          </p:cNvSpPr>
          <p:nvPr/>
        </p:nvSpPr>
        <p:spPr>
          <a:xfrm>
            <a:off x="5386578" y="394424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SWIFT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6A9766-F5B5-4B63-8202-1FD2662C775E}"/>
              </a:ext>
            </a:extLst>
          </p:cNvPr>
          <p:cNvSpPr txBox="1">
            <a:spLocks/>
          </p:cNvSpPr>
          <p:nvPr/>
        </p:nvSpPr>
        <p:spPr>
          <a:xfrm>
            <a:off x="5413490" y="461995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KOTLIN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1D8699-106A-4E17-B1BD-6D5C8654C245}"/>
              </a:ext>
            </a:extLst>
          </p:cNvPr>
          <p:cNvSpPr txBox="1">
            <a:spLocks/>
          </p:cNvSpPr>
          <p:nvPr/>
        </p:nvSpPr>
        <p:spPr>
          <a:xfrm>
            <a:off x="5398008" y="5284532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SCALA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6" name="Picture 2" descr="Image result for microsoft logo">
            <a:extLst>
              <a:ext uri="{FF2B5EF4-FFF2-40B4-BE49-F238E27FC236}">
                <a16:creationId xmlns:a16="http://schemas.microsoft.com/office/drawing/2014/main" id="{59A1F04C-FE37-45F5-923F-74E76A98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1454185"/>
            <a:ext cx="3188970" cy="6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flix logo">
            <a:extLst>
              <a:ext uri="{FF2B5EF4-FFF2-40B4-BE49-F238E27FC236}">
                <a16:creationId xmlns:a16="http://schemas.microsoft.com/office/drawing/2014/main" id="{B4526130-D121-4D46-A716-9A291417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130" y="1338266"/>
            <a:ext cx="2910840" cy="9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BC00CE60-7C62-4E11-92C8-029D963D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4" y="3022501"/>
            <a:ext cx="2846069" cy="7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oundcloud logo">
            <a:extLst>
              <a:ext uri="{FF2B5EF4-FFF2-40B4-BE49-F238E27FC236}">
                <a16:creationId xmlns:a16="http://schemas.microsoft.com/office/drawing/2014/main" id="{C9697ADE-D9D2-49B1-BBA6-F99301CA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01" y="2765077"/>
            <a:ext cx="2581298" cy="12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rello">
            <a:extLst>
              <a:ext uri="{FF2B5EF4-FFF2-40B4-BE49-F238E27FC236}">
                <a16:creationId xmlns:a16="http://schemas.microsoft.com/office/drawing/2014/main" id="{183C6DD3-ABE6-4526-8380-751B988B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4481315"/>
            <a:ext cx="2952265" cy="8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bnb">
            <a:extLst>
              <a:ext uri="{FF2B5EF4-FFF2-40B4-BE49-F238E27FC236}">
                <a16:creationId xmlns:a16="http://schemas.microsoft.com/office/drawing/2014/main" id="{5907D79B-A9E0-4AD8-9501-8D48C5B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29" y="4539118"/>
            <a:ext cx="3069341" cy="9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02F9F-504D-47C0-818F-0DBED87D77D5}"/>
              </a:ext>
            </a:extLst>
          </p:cNvPr>
          <p:cNvSpPr txBox="1">
            <a:spLocks/>
          </p:cNvSpPr>
          <p:nvPr/>
        </p:nvSpPr>
        <p:spPr>
          <a:xfrm>
            <a:off x="5993130" y="2935481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6600" b="1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think…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 (observers)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53512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(for now)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MAKE ASYNC GREAT AGAIN</a:t>
            </a:r>
          </a:p>
        </p:txBody>
      </p:sp>
    </p:spTree>
    <p:extLst>
      <p:ext uri="{BB962C8B-B14F-4D97-AF65-F5344CB8AC3E}">
        <p14:creationId xmlns:p14="http://schemas.microsoft.com/office/powerpoint/2010/main" val="22759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7FDA97-E8C3-4152-AA43-750E8E49CFDF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D1C32-FDAB-493D-A7E7-C84BE3EC10A2}"/>
              </a:ext>
            </a:extLst>
          </p:cNvPr>
          <p:cNvSpPr/>
          <p:nvPr/>
        </p:nvSpPr>
        <p:spPr>
          <a:xfrm>
            <a:off x="4143560" y="1348740"/>
            <a:ext cx="3622940" cy="765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OBSERVABLE</a:t>
            </a:r>
            <a:endParaRPr lang="en-SG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2F61E-75FE-412F-ACBE-33E656F59E15}"/>
              </a:ext>
            </a:extLst>
          </p:cNvPr>
          <p:cNvSpPr/>
          <p:nvPr/>
        </p:nvSpPr>
        <p:spPr>
          <a:xfrm>
            <a:off x="4143560" y="3478530"/>
            <a:ext cx="3622940" cy="765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OBSERVER</a:t>
            </a:r>
            <a:endParaRPr lang="en-SG" sz="2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16B8A4-5B1A-41FA-A802-3AED25FE1B90}"/>
              </a:ext>
            </a:extLst>
          </p:cNvPr>
          <p:cNvCxnSpPr>
            <a:cxnSpLocks/>
          </p:cNvCxnSpPr>
          <p:nvPr/>
        </p:nvCxnSpPr>
        <p:spPr>
          <a:xfrm flipV="1">
            <a:off x="5955030" y="2240280"/>
            <a:ext cx="0" cy="10777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3E27E-E756-4659-B375-C81164508B15}"/>
              </a:ext>
            </a:extLst>
          </p:cNvPr>
          <p:cNvSpPr txBox="1"/>
          <p:nvPr/>
        </p:nvSpPr>
        <p:spPr>
          <a:xfrm>
            <a:off x="6172200" y="256570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SUBSCRIPTION</a:t>
            </a:r>
            <a:endParaRPr lang="en-SG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08CB1-DF0E-4436-B2A8-D14AB3337149}"/>
              </a:ext>
            </a:extLst>
          </p:cNvPr>
          <p:cNvSpPr/>
          <p:nvPr/>
        </p:nvSpPr>
        <p:spPr>
          <a:xfrm>
            <a:off x="4143560" y="44733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next(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58E679-332D-4E6D-B5FC-1110E62ACAE5}"/>
              </a:ext>
            </a:extLst>
          </p:cNvPr>
          <p:cNvSpPr/>
          <p:nvPr/>
        </p:nvSpPr>
        <p:spPr>
          <a:xfrm>
            <a:off x="4143560" y="51824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error(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1770F-EB58-4A29-A542-7AF9CFF51619}"/>
              </a:ext>
            </a:extLst>
          </p:cNvPr>
          <p:cNvSpPr/>
          <p:nvPr/>
        </p:nvSpPr>
        <p:spPr>
          <a:xfrm>
            <a:off x="4143560" y="58852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complete( )</a:t>
            </a:r>
            <a:endParaRPr lang="en-SG" sz="2800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269C6E9-38A7-47CA-8D1D-0DFB361C613F}"/>
              </a:ext>
            </a:extLst>
          </p:cNvPr>
          <p:cNvCxnSpPr>
            <a:cxnSpLocks/>
            <a:stCxn id="13" idx="1"/>
            <a:endCxn id="20" idx="1"/>
          </p:cNvCxnSpPr>
          <p:nvPr/>
        </p:nvCxnSpPr>
        <p:spPr>
          <a:xfrm rot="10800000" flipV="1">
            <a:off x="4143560" y="1731645"/>
            <a:ext cx="12700" cy="3006310"/>
          </a:xfrm>
          <a:prstGeom prst="bentConnector3">
            <a:avLst>
              <a:gd name="adj1" fmla="val 78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2405D9B-9B2A-4214-AE27-6C8BABC173DC}"/>
              </a:ext>
            </a:extLst>
          </p:cNvPr>
          <p:cNvCxnSpPr>
            <a:cxnSpLocks/>
            <a:stCxn id="13" idx="1"/>
            <a:endCxn id="21" idx="1"/>
          </p:cNvCxnSpPr>
          <p:nvPr/>
        </p:nvCxnSpPr>
        <p:spPr>
          <a:xfrm rot="10800000" flipV="1">
            <a:off x="4143560" y="1731645"/>
            <a:ext cx="12700" cy="3715410"/>
          </a:xfrm>
          <a:prstGeom prst="bentConnector3">
            <a:avLst>
              <a:gd name="adj1" fmla="val 114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28B806B-B980-4349-A006-B6DC7146F342}"/>
              </a:ext>
            </a:extLst>
          </p:cNvPr>
          <p:cNvCxnSpPr>
            <a:cxnSpLocks/>
            <a:stCxn id="13" idx="1"/>
            <a:endCxn id="22" idx="1"/>
          </p:cNvCxnSpPr>
          <p:nvPr/>
        </p:nvCxnSpPr>
        <p:spPr>
          <a:xfrm rot="10800000" flipV="1">
            <a:off x="4143560" y="1731645"/>
            <a:ext cx="12700" cy="4418210"/>
          </a:xfrm>
          <a:prstGeom prst="bentConnector3">
            <a:avLst>
              <a:gd name="adj1" fmla="val 1566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AAF649-F734-4C37-AB9D-317E62ACE14A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6224767" y="4626874"/>
            <a:ext cx="1403927" cy="43404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1CD59B-B77A-4EBF-B3A6-9B9B5A185084}"/>
              </a:ext>
            </a:extLst>
          </p:cNvPr>
          <p:cNvSpPr txBox="1">
            <a:spLocks/>
          </p:cNvSpPr>
          <p:nvPr/>
        </p:nvSpPr>
        <p:spPr>
          <a:xfrm>
            <a:off x="127634" y="1899227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7B122C-BAB9-45C9-9219-7D75E87BB58B}"/>
              </a:ext>
            </a:extLst>
          </p:cNvPr>
          <p:cNvSpPr txBox="1">
            <a:spLocks/>
          </p:cNvSpPr>
          <p:nvPr/>
        </p:nvSpPr>
        <p:spPr>
          <a:xfrm>
            <a:off x="127634" y="3503698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OBSERVER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A083-06A3-476C-9371-A46D662CB1A8}"/>
              </a:ext>
            </a:extLst>
          </p:cNvPr>
          <p:cNvSpPr txBox="1">
            <a:spLocks/>
          </p:cNvSpPr>
          <p:nvPr/>
        </p:nvSpPr>
        <p:spPr>
          <a:xfrm>
            <a:off x="127634" y="5108170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F5EF1-B92E-450B-BD52-06F473834C68}"/>
              </a:ext>
            </a:extLst>
          </p:cNvPr>
          <p:cNvCxnSpPr>
            <a:cxnSpLocks/>
          </p:cNvCxnSpPr>
          <p:nvPr/>
        </p:nvCxnSpPr>
        <p:spPr>
          <a:xfrm flipV="1">
            <a:off x="3348990" y="2218343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81FD50-F141-4BD3-B552-26FD38DC31CF}"/>
              </a:ext>
            </a:extLst>
          </p:cNvPr>
          <p:cNvCxnSpPr>
            <a:cxnSpLocks/>
          </p:cNvCxnSpPr>
          <p:nvPr/>
        </p:nvCxnSpPr>
        <p:spPr>
          <a:xfrm flipV="1">
            <a:off x="3348990" y="5427285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FBFA8E-7576-4077-AC9E-2CC5DD1D06E7}"/>
              </a:ext>
            </a:extLst>
          </p:cNvPr>
          <p:cNvSpPr/>
          <p:nvPr/>
        </p:nvSpPr>
        <p:spPr>
          <a:xfrm>
            <a:off x="38747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B64DD-09FE-42D6-AA20-3F6B57856C2D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863695-F5BE-4C6C-8C88-EB86D2011744}"/>
              </a:ext>
            </a:extLst>
          </p:cNvPr>
          <p:cNvSpPr/>
          <p:nvPr/>
        </p:nvSpPr>
        <p:spPr>
          <a:xfrm>
            <a:off x="469773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C3DED-37B8-471F-BF00-CF59DB730053}"/>
              </a:ext>
            </a:extLst>
          </p:cNvPr>
          <p:cNvSpPr/>
          <p:nvPr/>
        </p:nvSpPr>
        <p:spPr>
          <a:xfrm>
            <a:off x="641985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9BBD3D-EC83-46AA-AF21-4C59EA92B867}"/>
              </a:ext>
            </a:extLst>
          </p:cNvPr>
          <p:cNvSpPr/>
          <p:nvPr/>
        </p:nvSpPr>
        <p:spPr>
          <a:xfrm>
            <a:off x="89420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E20D6-2529-4925-B8A4-BA58A3775187}"/>
              </a:ext>
            </a:extLst>
          </p:cNvPr>
          <p:cNvSpPr/>
          <p:nvPr/>
        </p:nvSpPr>
        <p:spPr>
          <a:xfrm>
            <a:off x="3494815" y="3572486"/>
            <a:ext cx="1948630" cy="5704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next(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8774-4B86-40F4-BD57-37AC571E37C7}"/>
              </a:ext>
            </a:extLst>
          </p:cNvPr>
          <p:cNvSpPr/>
          <p:nvPr/>
        </p:nvSpPr>
        <p:spPr>
          <a:xfrm>
            <a:off x="6169435" y="3571522"/>
            <a:ext cx="1948630" cy="5704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error(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693C0-96FC-4F81-9577-D957A6675B04}"/>
              </a:ext>
            </a:extLst>
          </p:cNvPr>
          <p:cNvSpPr/>
          <p:nvPr/>
        </p:nvSpPr>
        <p:spPr>
          <a:xfrm>
            <a:off x="8790715" y="3571523"/>
            <a:ext cx="1948630" cy="57040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complete(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4D0380-4BE2-4A25-9DEC-2D5EC502356F}"/>
              </a:ext>
            </a:extLst>
          </p:cNvPr>
          <p:cNvSpPr/>
          <p:nvPr/>
        </p:nvSpPr>
        <p:spPr>
          <a:xfrm>
            <a:off x="387477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A68B93-8FC3-459A-9092-0A382173177D}"/>
              </a:ext>
            </a:extLst>
          </p:cNvPr>
          <p:cNvSpPr/>
          <p:nvPr/>
        </p:nvSpPr>
        <p:spPr>
          <a:xfrm>
            <a:off x="469773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EC7FF-ED96-42DF-BF30-E0B8016E3643}"/>
              </a:ext>
            </a:extLst>
          </p:cNvPr>
          <p:cNvSpPr/>
          <p:nvPr/>
        </p:nvSpPr>
        <p:spPr>
          <a:xfrm>
            <a:off x="10213565" y="1810651"/>
            <a:ext cx="222025" cy="8115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26867DF-9423-4AFD-8536-547030605FD3}"/>
              </a:ext>
            </a:extLst>
          </p:cNvPr>
          <p:cNvSpPr/>
          <p:nvPr/>
        </p:nvSpPr>
        <p:spPr>
          <a:xfrm rot="18832497">
            <a:off x="6396416" y="5126948"/>
            <a:ext cx="641225" cy="648236"/>
          </a:xfrm>
          <a:prstGeom prst="plus">
            <a:avLst>
              <a:gd name="adj" fmla="val 346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F43B943-BA86-49BD-8344-79DA12191017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rot="16200000" flipH="1">
            <a:off x="3792059" y="2895414"/>
            <a:ext cx="105696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941ADA-00C2-44F9-9F6A-B7778958C275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rot="5400000">
            <a:off x="4203539" y="2781114"/>
            <a:ext cx="105696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AE7D8-5C12-406A-8139-07359AE843EC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rot="5400000">
            <a:off x="5064599" y="1920054"/>
            <a:ext cx="1056963" cy="22479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21415E1-F7BC-4B50-8315-E05B3201103D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rot="5400000">
            <a:off x="6325709" y="658944"/>
            <a:ext cx="1056963" cy="47701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E965CD-C502-43E4-A5B9-CF1CF06E653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9570133" y="2817078"/>
            <a:ext cx="949342" cy="55954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6A5D8AC-FF2C-4C6A-8707-AC8B3CD90AAB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rot="5400000" flipH="1" flipV="1">
            <a:off x="3815044" y="4499801"/>
            <a:ext cx="101099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DAD73F0-4D8C-432B-A4D2-5DA2C37762A4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4226524" y="4385501"/>
            <a:ext cx="101099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17E54F-1B3B-4732-9420-3A76F09E5782}"/>
              </a:ext>
            </a:extLst>
          </p:cNvPr>
          <p:cNvSpPr/>
          <p:nvPr/>
        </p:nvSpPr>
        <p:spPr>
          <a:xfrm>
            <a:off x="251460" y="3338924"/>
            <a:ext cx="10961370" cy="1031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74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mostly work…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8BB8-7BD1-4175-912D-05A76D44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676"/>
            <a:ext cx="12192000" cy="50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DB920-C745-49E8-9B51-46D3EAEE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403"/>
            <a:ext cx="12192000" cy="5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EA93-1867-413E-90B7-63DDC179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113"/>
            <a:ext cx="12192000" cy="54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C093B-4A2C-4383-BC7C-8AB89AB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87"/>
            <a:ext cx="12192000" cy="6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43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B6521-48C3-400E-82A8-FFBBF98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71"/>
            <a:ext cx="12192000" cy="68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A0B44-836C-4C1C-8856-EB319860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152"/>
            <a:ext cx="12192000" cy="5545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C06A5-E5E7-4AB0-AF2F-98B8CA4046BD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COLD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778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1B8F6-5EAB-4B54-86F9-EF6E7BAB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874"/>
            <a:ext cx="12192000" cy="5874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0A5C41-0359-4630-8B9A-CA9C3375D75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HOT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4620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7AF90-8FDA-46CC-BC5D-F73572AB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961"/>
            <a:ext cx="12192000" cy="6196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SUBSCRIPTION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123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6A990-C59D-4475-A7DE-2C7A0DE6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670"/>
            <a:ext cx="12192000" cy="5838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SUBJECT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372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1723900"/>
            <a:ext cx="3982696" cy="28595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CREATION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from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interval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of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timer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4183380" y="1721870"/>
            <a:ext cx="3982696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COMBINATION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combineLatest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race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startWith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withLatestFrom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zip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9063990" y="1721870"/>
            <a:ext cx="312801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MATH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count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max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min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reduce</a:t>
            </a: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900940"/>
            <a:ext cx="3982696" cy="624281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FILTERING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debounce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distinct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elementAt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filter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find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first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sample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skip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take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throttle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8952254" y="900940"/>
            <a:ext cx="323088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b="1" dirty="0">
                <a:solidFill>
                  <a:srgbClr val="00B050"/>
                </a:solidFill>
              </a:rPr>
              <a:t>UTILITY</a:t>
            </a:r>
            <a:endParaRPr lang="en-SG" sz="4400" b="1" dirty="0">
              <a:solidFill>
                <a:srgbClr val="00B05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delayWhen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3778274" y="900940"/>
            <a:ext cx="493395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TRANSFORMATION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buffer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airwi</a:t>
            </a: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luck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repeat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switchMap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switchMapTo</a:t>
            </a:r>
            <a:endParaRPr kumimoji="0" lang="en-US" sz="36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0995A-B31C-450A-B715-53B787F6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491"/>
            <a:ext cx="12192000" cy="5383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EVERY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9749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3E8D-3F2A-409A-9650-8AC42DF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82"/>
            <a:ext cx="12192000" cy="5020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TAKE &amp; CONCAT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732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7CCD3-EB35-4B3B-8FA9-BF7DF2AB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739"/>
            <a:ext cx="12192000" cy="4262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MAP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22728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E8758-982B-4DD9-8B76-A003F93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826"/>
            <a:ext cx="12192000" cy="414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REDUCE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57763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2A4EF9-7268-444A-BBD3-78CD1EA3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0"/>
            <a:ext cx="115663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5E45A-A692-4550-928D-2D51633AB6F3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http://rxmarbles.com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693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1871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572</Words>
  <Application>Microsoft Office PowerPoint</Application>
  <PresentationFormat>Widescreen</PresentationFormat>
  <Paragraphs>225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114</cp:revision>
  <dcterms:created xsi:type="dcterms:W3CDTF">2017-07-13T07:16:08Z</dcterms:created>
  <dcterms:modified xsi:type="dcterms:W3CDTF">2017-07-30T11:02:35Z</dcterms:modified>
</cp:coreProperties>
</file>